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60" r:id="rId3"/>
    <p:sldId id="262" r:id="rId4"/>
    <p:sldId id="258" r:id="rId5"/>
    <p:sldId id="267" r:id="rId6"/>
    <p:sldId id="263" r:id="rId7"/>
    <p:sldId id="265" r:id="rId8"/>
    <p:sldId id="268" r:id="rId9"/>
    <p:sldId id="269" r:id="rId10"/>
    <p:sldId id="270" r:id="rId11"/>
    <p:sldId id="271" r:id="rId12"/>
    <p:sldId id="259"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111" d="100"/>
          <a:sy n="111" d="100"/>
        </p:scale>
        <p:origin x="-16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6ABE606-3F1F-4E56-8C60-8C864D8A8AE8}" type="datetimeFigureOut">
              <a:rPr lang="en-AU" smtClean="0"/>
              <a:t>21/12/2014</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8ED7D22-6F37-48CD-AA09-A90A657E4B9D}" type="slidenum">
              <a:rPr lang="en-AU" smtClean="0"/>
              <a:t>‹#›</a:t>
            </a:fld>
            <a:endParaRPr lang="en-AU"/>
          </a:p>
        </p:txBody>
      </p:sp>
    </p:spTree>
    <p:extLst>
      <p:ext uri="{BB962C8B-B14F-4D97-AF65-F5344CB8AC3E}">
        <p14:creationId xmlns:p14="http://schemas.microsoft.com/office/powerpoint/2010/main" val="18203263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5661248"/>
            <a:ext cx="6400800" cy="672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extLst>
      <p:ext uri="{BB962C8B-B14F-4D97-AF65-F5344CB8AC3E}">
        <p14:creationId xmlns:p14="http://schemas.microsoft.com/office/powerpoint/2010/main" val="119956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99B55E8-D490-4161-AE51-2C0D75644F92}" type="datetimeFigureOut">
              <a:rPr lang="en-AU" smtClean="0"/>
              <a:t>21/12/2014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E142A23-E500-421E-8249-D4F6B61B2534}" type="slidenum">
              <a:rPr lang="en-AU" smtClean="0"/>
              <a:t>‹#›</a:t>
            </a:fld>
            <a:endParaRPr lang="en-AU"/>
          </a:p>
        </p:txBody>
      </p:sp>
    </p:spTree>
    <p:extLst>
      <p:ext uri="{BB962C8B-B14F-4D97-AF65-F5344CB8AC3E}">
        <p14:creationId xmlns:p14="http://schemas.microsoft.com/office/powerpoint/2010/main" val="195216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16832"/>
            <a:ext cx="2057400" cy="4209331"/>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916832"/>
            <a:ext cx="60198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99B55E8-D490-4161-AE51-2C0D75644F92}" type="datetimeFigureOut">
              <a:rPr lang="en-AU" smtClean="0"/>
              <a:t>21/12/2014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E142A23-E500-421E-8249-D4F6B61B2534}" type="slidenum">
              <a:rPr lang="en-AU" smtClean="0"/>
              <a:t>‹#›</a:t>
            </a:fld>
            <a:endParaRPr lang="en-AU"/>
          </a:p>
        </p:txBody>
      </p:sp>
    </p:spTree>
    <p:extLst>
      <p:ext uri="{BB962C8B-B14F-4D97-AF65-F5344CB8AC3E}">
        <p14:creationId xmlns:p14="http://schemas.microsoft.com/office/powerpoint/2010/main" val="21162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400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B55E8-D490-4161-AE51-2C0D75644F92}" type="datetimeFigureOut">
              <a:rPr lang="en-AU" smtClean="0"/>
              <a:t>21/12/2014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142A23-E500-421E-8249-D4F6B61B2534}" type="slidenum">
              <a:rPr lang="en-AU" smtClean="0"/>
              <a:t>‹#›</a:t>
            </a:fld>
            <a:endParaRPr lang="en-AU"/>
          </a:p>
        </p:txBody>
      </p:sp>
    </p:spTree>
    <p:extLst>
      <p:ext uri="{BB962C8B-B14F-4D97-AF65-F5344CB8AC3E}">
        <p14:creationId xmlns:p14="http://schemas.microsoft.com/office/powerpoint/2010/main" val="142347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16832"/>
            <a:ext cx="4038600" cy="42093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16832"/>
            <a:ext cx="4038600" cy="42093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99B55E8-D490-4161-AE51-2C0D75644F92}" type="datetimeFigureOut">
              <a:rPr lang="en-AU" smtClean="0"/>
              <a:t>21/12/2014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142A23-E500-421E-8249-D4F6B61B2534}" type="slidenum">
              <a:rPr lang="en-AU" smtClean="0"/>
              <a:t>‹#›</a:t>
            </a:fld>
            <a:endParaRPr lang="en-AU"/>
          </a:p>
        </p:txBody>
      </p:sp>
    </p:spTree>
    <p:extLst>
      <p:ext uri="{BB962C8B-B14F-4D97-AF65-F5344CB8AC3E}">
        <p14:creationId xmlns:p14="http://schemas.microsoft.com/office/powerpoint/2010/main" val="369823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844824"/>
            <a:ext cx="4040188" cy="4957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48879"/>
            <a:ext cx="4040188"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4008" y="1844824"/>
            <a:ext cx="4041775" cy="4957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48879"/>
            <a:ext cx="4041775"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899B55E8-D490-4161-AE51-2C0D75644F92}" type="datetimeFigureOut">
              <a:rPr lang="en-AU" smtClean="0"/>
              <a:t>21/12/2014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E142A23-E500-421E-8249-D4F6B61B2534}" type="slidenum">
              <a:rPr lang="en-AU" smtClean="0"/>
              <a:t>‹#›</a:t>
            </a:fld>
            <a:endParaRPr lang="en-AU"/>
          </a:p>
        </p:txBody>
      </p:sp>
    </p:spTree>
    <p:extLst>
      <p:ext uri="{BB962C8B-B14F-4D97-AF65-F5344CB8AC3E}">
        <p14:creationId xmlns:p14="http://schemas.microsoft.com/office/powerpoint/2010/main" val="31839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99B55E8-D490-4161-AE51-2C0D75644F92}" type="datetimeFigureOut">
              <a:rPr lang="en-AU" smtClean="0"/>
              <a:t>21/12/2014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E142A23-E500-421E-8249-D4F6B61B2534}" type="slidenum">
              <a:rPr lang="en-AU" smtClean="0"/>
              <a:t>‹#›</a:t>
            </a:fld>
            <a:endParaRPr lang="en-AU"/>
          </a:p>
        </p:txBody>
      </p:sp>
    </p:spTree>
    <p:extLst>
      <p:ext uri="{BB962C8B-B14F-4D97-AF65-F5344CB8AC3E}">
        <p14:creationId xmlns:p14="http://schemas.microsoft.com/office/powerpoint/2010/main" val="384941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B55E8-D490-4161-AE51-2C0D75644F92}" type="datetimeFigureOut">
              <a:rPr lang="en-AU" smtClean="0"/>
              <a:t>21/12/2014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E142A23-E500-421E-8249-D4F6B61B2534}" type="slidenum">
              <a:rPr lang="en-AU" smtClean="0"/>
              <a:t>‹#›</a:t>
            </a:fld>
            <a:endParaRPr lang="en-AU"/>
          </a:p>
        </p:txBody>
      </p:sp>
    </p:spTree>
    <p:extLst>
      <p:ext uri="{BB962C8B-B14F-4D97-AF65-F5344CB8AC3E}">
        <p14:creationId xmlns:p14="http://schemas.microsoft.com/office/powerpoint/2010/main" val="139431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3008313" cy="657994"/>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1916832"/>
            <a:ext cx="5111750" cy="4209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B55E8-D490-4161-AE51-2C0D75644F92}" type="datetimeFigureOut">
              <a:rPr lang="en-AU" smtClean="0"/>
              <a:t>21/12/2014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142A23-E500-421E-8249-D4F6B61B2534}" type="slidenum">
              <a:rPr lang="en-AU" smtClean="0"/>
              <a:t>‹#›</a:t>
            </a:fld>
            <a:endParaRPr lang="en-AU"/>
          </a:p>
        </p:txBody>
      </p:sp>
    </p:spTree>
    <p:extLst>
      <p:ext uri="{BB962C8B-B14F-4D97-AF65-F5344CB8AC3E}">
        <p14:creationId xmlns:p14="http://schemas.microsoft.com/office/powerpoint/2010/main" val="229331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1916831"/>
            <a:ext cx="5486400" cy="28107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B55E8-D490-4161-AE51-2C0D75644F92}" type="datetimeFigureOut">
              <a:rPr lang="en-AU" smtClean="0"/>
              <a:t>21/12/2014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142A23-E500-421E-8249-D4F6B61B2534}" type="slidenum">
              <a:rPr lang="en-AU" smtClean="0"/>
              <a:t>‹#›</a:t>
            </a:fld>
            <a:endParaRPr lang="en-AU"/>
          </a:p>
        </p:txBody>
      </p:sp>
    </p:spTree>
    <p:extLst>
      <p:ext uri="{BB962C8B-B14F-4D97-AF65-F5344CB8AC3E}">
        <p14:creationId xmlns:p14="http://schemas.microsoft.com/office/powerpoint/2010/main" val="233918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16832"/>
            <a:ext cx="8229600" cy="42093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B55E8-D490-4161-AE51-2C0D75644F92}" type="datetimeFigureOut">
              <a:rPr lang="en-AU" smtClean="0"/>
              <a:t>21/12/2014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42A23-E500-421E-8249-D4F6B61B2534}" type="slidenum">
              <a:rPr lang="en-AU" smtClean="0"/>
              <a:t>‹#›</a:t>
            </a:fld>
            <a:endParaRPr lang="en-AU"/>
          </a:p>
        </p:txBody>
      </p:sp>
    </p:spTree>
    <p:extLst>
      <p:ext uri="{BB962C8B-B14F-4D97-AF65-F5344CB8AC3E}">
        <p14:creationId xmlns:p14="http://schemas.microsoft.com/office/powerpoint/2010/main" val="3353553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5661248"/>
            <a:ext cx="6400800" cy="1008112"/>
          </a:xfrm>
        </p:spPr>
        <p:txBody>
          <a:bodyPr>
            <a:normAutofit/>
          </a:bodyPr>
          <a:lstStyle/>
          <a:p>
            <a:r>
              <a:rPr lang="en-AU" b="1" i="1" dirty="0" smtClean="0"/>
              <a:t>THROUGH YOUR EYES</a:t>
            </a:r>
            <a:r>
              <a:rPr lang="en-AU" b="1" i="1" dirty="0" smtClean="0"/>
              <a:t>!</a:t>
            </a:r>
          </a:p>
          <a:p>
            <a:r>
              <a:rPr lang="en-AU" sz="2200" i="1" dirty="0" smtClean="0"/>
              <a:t>Rod Thom</a:t>
            </a:r>
            <a:endParaRPr lang="en-AU" sz="2200" i="1" dirty="0"/>
          </a:p>
        </p:txBody>
      </p:sp>
    </p:spTree>
    <p:extLst>
      <p:ext uri="{BB962C8B-B14F-4D97-AF65-F5344CB8AC3E}">
        <p14:creationId xmlns:p14="http://schemas.microsoft.com/office/powerpoint/2010/main" val="350390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92896"/>
            <a:ext cx="8229600" cy="3633267"/>
          </a:xfrm>
        </p:spPr>
        <p:txBody>
          <a:bodyPr>
            <a:normAutofit/>
          </a:bodyPr>
          <a:lstStyle/>
          <a:p>
            <a:pPr marL="0" indent="0">
              <a:buNone/>
            </a:pPr>
            <a:r>
              <a:rPr lang="en-AU" i="1" dirty="0" smtClean="0"/>
              <a:t>John </a:t>
            </a:r>
            <a:r>
              <a:rPr lang="en-AU" i="1" dirty="0"/>
              <a:t>3:16 For God so loved the world that he gave his one and only Son, that whoever believes in him shall not perish but have eternal life. 17 For God did not send his Son into the world to condemn the world, but to save the world through him.</a:t>
            </a:r>
            <a:endParaRPr lang="en-AU" dirty="0"/>
          </a:p>
        </p:txBody>
      </p:sp>
    </p:spTree>
    <p:extLst>
      <p:ext uri="{BB962C8B-B14F-4D97-AF65-F5344CB8AC3E}">
        <p14:creationId xmlns:p14="http://schemas.microsoft.com/office/powerpoint/2010/main" val="257894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92896"/>
            <a:ext cx="8229600" cy="3633267"/>
          </a:xfrm>
        </p:spPr>
        <p:txBody>
          <a:bodyPr>
            <a:normAutofit/>
          </a:bodyPr>
          <a:lstStyle/>
          <a:p>
            <a:pPr marL="0" indent="0">
              <a:buNone/>
            </a:pPr>
            <a:r>
              <a:rPr lang="en-AU" i="1" dirty="0"/>
              <a:t>John 1:12: “Yet to all who received Him, to those who believed in His name, He gave the right to become children of God – children born not of natural descent, nor of human decision or a husband’s will, but born of God.”</a:t>
            </a:r>
            <a:endParaRPr lang="en-AU" dirty="0"/>
          </a:p>
        </p:txBody>
      </p:sp>
    </p:spTree>
    <p:extLst>
      <p:ext uri="{BB962C8B-B14F-4D97-AF65-F5344CB8AC3E}">
        <p14:creationId xmlns:p14="http://schemas.microsoft.com/office/powerpoint/2010/main" val="39661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48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a:p>
        </p:txBody>
      </p:sp>
      <p:pic>
        <p:nvPicPr>
          <p:cNvPr id="2050" name="Picture 2" descr="C:\Users\rod.thom\AppData\Local\Microsoft\Windows\Temporary Internet Files\Content.Outlook\Y00J0HUM\doc00690620141219085817_santasiblin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980" y="2420888"/>
            <a:ext cx="5474208" cy="3535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59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a:p>
        </p:txBody>
      </p:sp>
      <p:pic>
        <p:nvPicPr>
          <p:cNvPr id="3074" name="Picture 2" descr="C:\Users\rod.thom\AppData\Local\Microsoft\Windows\Temporary Internet Files\Content.Outlook\Y00J0HUM\doc00690620141219085817_openpresentssiblin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204864"/>
            <a:ext cx="4088860" cy="391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57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od.thom\AppData\Local\Microsoft\Windows\Temporary Internet Files\Content.Outlook\Y00J0HUM\doc00690620141219085817_bik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204864"/>
            <a:ext cx="4003160" cy="421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686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Tree>
    <p:extLst>
      <p:ext uri="{BB962C8B-B14F-4D97-AF65-F5344CB8AC3E}">
        <p14:creationId xmlns:p14="http://schemas.microsoft.com/office/powerpoint/2010/main" val="2673119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64288" y="3214596"/>
            <a:ext cx="1872208" cy="1158556"/>
          </a:xfrm>
        </p:spPr>
        <p:txBody>
          <a:bodyPr/>
          <a:lstStyle/>
          <a:p>
            <a:pPr marL="0" indent="0">
              <a:buNone/>
            </a:pPr>
            <a:r>
              <a:rPr lang="en-AU" i="1" dirty="0" smtClean="0"/>
              <a:t>Malcolm Cowell</a:t>
            </a:r>
            <a:endParaRPr lang="en-AU" i="1" dirty="0"/>
          </a:p>
          <a:p>
            <a:pPr marL="0" indent="0">
              <a:buNone/>
            </a:pPr>
            <a:endParaRPr lang="en-AU"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83" t="7707" r="5718" b="3319"/>
          <a:stretch/>
        </p:blipFill>
        <p:spPr bwMode="auto">
          <a:xfrm>
            <a:off x="683567" y="1896748"/>
            <a:ext cx="1617577" cy="26356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rod.thom\AppData\Local\Microsoft\Windows\Temporary Internet Files\Content.Outlook\Y00J0HUM\IMG_95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653136"/>
            <a:ext cx="2992138" cy="19970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411760" y="2541731"/>
            <a:ext cx="2286001" cy="1077218"/>
          </a:xfrm>
          <a:prstGeom prst="rect">
            <a:avLst/>
          </a:prstGeom>
        </p:spPr>
        <p:txBody>
          <a:bodyPr>
            <a:spAutoFit/>
          </a:bodyPr>
          <a:lstStyle/>
          <a:p>
            <a:pPr lvl="0">
              <a:spcBef>
                <a:spcPct val="20000"/>
              </a:spcBef>
            </a:pPr>
            <a:r>
              <a:rPr lang="en-AU" sz="3200" i="1" dirty="0" smtClean="0">
                <a:solidFill>
                  <a:srgbClr val="FFFFFF"/>
                </a:solidFill>
              </a:rPr>
              <a:t>Barbara </a:t>
            </a:r>
            <a:r>
              <a:rPr lang="en-AU" sz="3200" i="1" dirty="0">
                <a:solidFill>
                  <a:srgbClr val="FFFFFF"/>
                </a:solidFill>
              </a:rPr>
              <a:t>Mellor</a:t>
            </a:r>
          </a:p>
        </p:txBody>
      </p:sp>
      <p:sp>
        <p:nvSpPr>
          <p:cNvPr id="4" name="Rectangle 3"/>
          <p:cNvSpPr/>
          <p:nvPr/>
        </p:nvSpPr>
        <p:spPr>
          <a:xfrm>
            <a:off x="4139952" y="5555448"/>
            <a:ext cx="2579819" cy="1077218"/>
          </a:xfrm>
          <a:prstGeom prst="rect">
            <a:avLst/>
          </a:prstGeom>
        </p:spPr>
        <p:txBody>
          <a:bodyPr wrap="square">
            <a:spAutoFit/>
          </a:bodyPr>
          <a:lstStyle/>
          <a:p>
            <a:pPr lvl="0">
              <a:spcBef>
                <a:spcPct val="20000"/>
              </a:spcBef>
            </a:pPr>
            <a:r>
              <a:rPr lang="en-AU" sz="3200" i="1" dirty="0" err="1" smtClean="0">
                <a:solidFill>
                  <a:srgbClr val="FFFFFF"/>
                </a:solidFill>
              </a:rPr>
              <a:t>Pomeline</a:t>
            </a:r>
            <a:r>
              <a:rPr lang="en-AU" sz="3200" i="1" dirty="0" smtClean="0">
                <a:solidFill>
                  <a:srgbClr val="FFFFFF"/>
                </a:solidFill>
              </a:rPr>
              <a:t> </a:t>
            </a:r>
            <a:r>
              <a:rPr lang="en-AU" sz="3200" i="1" dirty="0" err="1">
                <a:solidFill>
                  <a:srgbClr val="FFFFFF"/>
                </a:solidFill>
              </a:rPr>
              <a:t>Decottignies</a:t>
            </a:r>
            <a:endParaRPr lang="en-AU" sz="3200" i="1" dirty="0">
              <a:solidFill>
                <a:srgbClr val="FFFFFF"/>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081730"/>
            <a:ext cx="2553211" cy="34042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65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AU" i="1" dirty="0" smtClean="0"/>
              <a:t>Isaiah 9:6-7 (MSG)</a:t>
            </a:r>
          </a:p>
          <a:p>
            <a:pPr marL="0" indent="0">
              <a:buNone/>
            </a:pPr>
            <a:r>
              <a:rPr lang="en-AU" i="1" dirty="0" smtClean="0"/>
              <a:t>For </a:t>
            </a:r>
            <a:r>
              <a:rPr lang="en-AU" i="1" dirty="0"/>
              <a:t>a child has been born—</a:t>
            </a:r>
            <a:r>
              <a:rPr lang="en-AU" b="1" i="1" u="sng" dirty="0"/>
              <a:t>for us! </a:t>
            </a:r>
          </a:p>
          <a:p>
            <a:pPr marL="0" indent="0">
              <a:buNone/>
            </a:pPr>
            <a:r>
              <a:rPr lang="en-AU" i="1" dirty="0"/>
              <a:t>the gift of a son—</a:t>
            </a:r>
            <a:r>
              <a:rPr lang="en-AU" b="1" i="1" u="sng" dirty="0"/>
              <a:t>for us!</a:t>
            </a:r>
          </a:p>
          <a:p>
            <a:pPr marL="0" indent="0">
              <a:buNone/>
            </a:pPr>
            <a:r>
              <a:rPr lang="en-AU" i="1" dirty="0"/>
              <a:t>He’ll take over the running of the world.</a:t>
            </a:r>
          </a:p>
          <a:p>
            <a:pPr marL="0" indent="0">
              <a:buNone/>
            </a:pPr>
            <a:r>
              <a:rPr lang="en-AU" i="1" dirty="0"/>
              <a:t>His names will be: </a:t>
            </a:r>
          </a:p>
          <a:p>
            <a:pPr marL="0" indent="0">
              <a:buNone/>
            </a:pPr>
            <a:r>
              <a:rPr lang="en-AU" i="1" dirty="0"/>
              <a:t>Amazing </a:t>
            </a:r>
            <a:r>
              <a:rPr lang="en-AU" i="1" dirty="0" err="1"/>
              <a:t>Counselor</a:t>
            </a:r>
            <a:r>
              <a:rPr lang="en-AU" i="1" dirty="0"/>
              <a:t>, </a:t>
            </a:r>
          </a:p>
          <a:p>
            <a:pPr marL="0" indent="0">
              <a:buNone/>
            </a:pPr>
            <a:r>
              <a:rPr lang="en-AU" i="1" dirty="0"/>
              <a:t>Strong God,</a:t>
            </a:r>
          </a:p>
          <a:p>
            <a:pPr marL="0" indent="0">
              <a:buNone/>
            </a:pPr>
            <a:r>
              <a:rPr lang="en-AU" i="1" dirty="0"/>
              <a:t>Eternal Father,</a:t>
            </a:r>
          </a:p>
          <a:p>
            <a:pPr marL="0" indent="0">
              <a:buNone/>
            </a:pPr>
            <a:r>
              <a:rPr lang="en-AU" i="1" dirty="0"/>
              <a:t>Prince of Wholeness.</a:t>
            </a:r>
          </a:p>
          <a:p>
            <a:pPr marL="0" indent="0">
              <a:buNone/>
            </a:pP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149080"/>
            <a:ext cx="3533687" cy="19519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12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endParaRPr lang="en-AU" i="1" dirty="0" smtClean="0"/>
          </a:p>
          <a:p>
            <a:pPr marL="0" indent="0">
              <a:buNone/>
            </a:pPr>
            <a:r>
              <a:rPr lang="en-AU" i="1" dirty="0" smtClean="0"/>
              <a:t>His </a:t>
            </a:r>
            <a:r>
              <a:rPr lang="en-AU" i="1" dirty="0"/>
              <a:t>ruling authority will grow, and there’ll be no limits to the wholeness he brings.</a:t>
            </a:r>
          </a:p>
          <a:p>
            <a:pPr marL="0" indent="0">
              <a:buNone/>
            </a:pPr>
            <a:r>
              <a:rPr lang="en-AU" i="1" dirty="0"/>
              <a:t>He’ll rule from the historic David throne over that promised kingdom.</a:t>
            </a:r>
          </a:p>
          <a:p>
            <a:pPr marL="0" indent="0">
              <a:buNone/>
            </a:pPr>
            <a:r>
              <a:rPr lang="en-AU" i="1" dirty="0"/>
              <a:t>He’ll put that kingdom on a firm footing and keep it going, With fair dealing and right living, beginning now and lasting always.</a:t>
            </a:r>
          </a:p>
          <a:p>
            <a:pPr marL="0" indent="0">
              <a:buNone/>
            </a:pPr>
            <a:r>
              <a:rPr lang="en-AU" i="1" dirty="0"/>
              <a:t>The zeal of GOD-of-the-Angel-Armies will do all this.</a:t>
            </a:r>
          </a:p>
          <a:p>
            <a:pPr marL="0" indent="0">
              <a:buNone/>
            </a:pPr>
            <a:endParaRPr lang="en-AU" dirty="0"/>
          </a:p>
        </p:txBody>
      </p:sp>
    </p:spTree>
    <p:extLst>
      <p:ext uri="{BB962C8B-B14F-4D97-AF65-F5344CB8AC3E}">
        <p14:creationId xmlns:p14="http://schemas.microsoft.com/office/powerpoint/2010/main" val="186667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92896"/>
            <a:ext cx="8229600" cy="3633267"/>
          </a:xfrm>
        </p:spPr>
        <p:txBody>
          <a:bodyPr>
            <a:normAutofit/>
          </a:bodyPr>
          <a:lstStyle/>
          <a:p>
            <a:pPr marL="0" indent="0">
              <a:buNone/>
            </a:pPr>
            <a:r>
              <a:rPr lang="en-AU" i="1" dirty="0" smtClean="0"/>
              <a:t>Isaiah 9:6-7 (MSG)</a:t>
            </a:r>
          </a:p>
          <a:p>
            <a:pPr marL="0" indent="0">
              <a:buNone/>
            </a:pPr>
            <a:r>
              <a:rPr lang="en-AU" i="1" dirty="0" smtClean="0"/>
              <a:t>For </a:t>
            </a:r>
            <a:r>
              <a:rPr lang="en-AU" i="1" dirty="0"/>
              <a:t>a child has been born—</a:t>
            </a:r>
            <a:r>
              <a:rPr lang="en-AU" sz="4400" b="1" i="1" u="sng" dirty="0"/>
              <a:t>for us! </a:t>
            </a:r>
          </a:p>
          <a:p>
            <a:pPr marL="0" indent="0">
              <a:buNone/>
            </a:pPr>
            <a:r>
              <a:rPr lang="en-AU" i="1" dirty="0"/>
              <a:t>the gift of a son—</a:t>
            </a:r>
            <a:r>
              <a:rPr lang="en-AU" sz="4400" b="1" i="1" u="sng" dirty="0"/>
              <a:t>for us!</a:t>
            </a:r>
          </a:p>
          <a:p>
            <a:pPr marL="0" indent="0">
              <a:buNone/>
            </a:pPr>
            <a:endParaRPr lang="en-AU" dirty="0"/>
          </a:p>
        </p:txBody>
      </p:sp>
    </p:spTree>
    <p:extLst>
      <p:ext uri="{BB962C8B-B14F-4D97-AF65-F5344CB8AC3E}">
        <p14:creationId xmlns:p14="http://schemas.microsoft.com/office/powerpoint/2010/main" val="3612865946"/>
      </p:ext>
    </p:extLst>
  </p:cSld>
  <p:clrMapOvr>
    <a:masterClrMapping/>
  </p:clrMapOvr>
</p:sld>
</file>

<file path=ppt/theme/theme1.xml><?xml version="1.0" encoding="utf-8"?>
<a:theme xmlns:a="http://schemas.openxmlformats.org/drawingml/2006/main" name="Office Theme">
  <a:themeElements>
    <a:clrScheme name="Custom 1">
      <a:dk1>
        <a:srgbClr val="FFFFFF"/>
      </a:dk1>
      <a:lt1>
        <a:srgbClr val="FFFFFF"/>
      </a:lt1>
      <a:dk2>
        <a:srgbClr val="000000"/>
      </a:dk2>
      <a:lt2>
        <a:srgbClr val="000000"/>
      </a:lt2>
      <a:accent1>
        <a:srgbClr val="005294"/>
      </a:accent1>
      <a:accent2>
        <a:srgbClr val="ED2C3C"/>
      </a:accent2>
      <a:accent3>
        <a:srgbClr val="00A04D"/>
      </a:accent3>
      <a:accent4>
        <a:srgbClr val="863682"/>
      </a:accent4>
      <a:accent5>
        <a:srgbClr val="F79B3E"/>
      </a:accent5>
      <a:accent6>
        <a:srgbClr val="FFF100"/>
      </a:accent6>
      <a:hlink>
        <a:srgbClr val="00AFD8"/>
      </a:hlink>
      <a:folHlink>
        <a:srgbClr val="FFFF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5889</TotalTime>
  <Words>247</Words>
  <Application>Microsoft Office PowerPoint</Application>
  <PresentationFormat>On-screen Show (4:3)</PresentationFormat>
  <Paragraphs>24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26</cp:revision>
  <cp:lastPrinted>2014-12-20T23:16:00Z</cp:lastPrinted>
  <dcterms:created xsi:type="dcterms:W3CDTF">2014-11-24T07:04:03Z</dcterms:created>
  <dcterms:modified xsi:type="dcterms:W3CDTF">2014-12-20T23:16:27Z</dcterms:modified>
</cp:coreProperties>
</file>